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3" r:id="rId6"/>
    <p:sldId id="323" r:id="rId7"/>
    <p:sldId id="313" r:id="rId8"/>
    <p:sldId id="314" r:id="rId9"/>
    <p:sldId id="315" r:id="rId10"/>
    <p:sldId id="269" r:id="rId11"/>
    <p:sldId id="319" r:id="rId12"/>
    <p:sldId id="320" r:id="rId13"/>
    <p:sldId id="321" r:id="rId14"/>
    <p:sldId id="322" r:id="rId15"/>
    <p:sldId id="267" r:id="rId16"/>
    <p:sldId id="316" r:id="rId17"/>
    <p:sldId id="317" r:id="rId18"/>
    <p:sldId id="318" r:id="rId19"/>
    <p:sldId id="265" r:id="rId20"/>
    <p:sldId id="270" r:id="rId21"/>
    <p:sldId id="281" r:id="rId22"/>
    <p:sldId id="282" r:id="rId23"/>
    <p:sldId id="306" r:id="rId24"/>
    <p:sldId id="272" r:id="rId25"/>
    <p:sldId id="285" r:id="rId26"/>
    <p:sldId id="283" r:id="rId27"/>
    <p:sldId id="284" r:id="rId28"/>
    <p:sldId id="273" r:id="rId29"/>
    <p:sldId id="287" r:id="rId30"/>
    <p:sldId id="274" r:id="rId31"/>
    <p:sldId id="307" r:id="rId32"/>
    <p:sldId id="310" r:id="rId33"/>
    <p:sldId id="275" r:id="rId34"/>
    <p:sldId id="292" r:id="rId35"/>
    <p:sldId id="276" r:id="rId36"/>
    <p:sldId id="309" r:id="rId37"/>
    <p:sldId id="308" r:id="rId38"/>
    <p:sldId id="311" r:id="rId39"/>
    <p:sldId id="298" r:id="rId40"/>
    <p:sldId id="277" r:id="rId41"/>
    <p:sldId id="299" r:id="rId42"/>
    <p:sldId id="300" r:id="rId43"/>
    <p:sldId id="312" r:id="rId44"/>
    <p:sldId id="278" r:id="rId45"/>
    <p:sldId id="301" r:id="rId46"/>
    <p:sldId id="26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8DE667-F18C-4932-AA29-83E2CE5E41F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FF2C85E-AF09-4F9A-8B07-0FF83AF50CE2}">
      <dgm:prSet/>
      <dgm:spPr/>
      <dgm:t>
        <a:bodyPr/>
        <a:lstStyle/>
        <a:p>
          <a:r>
            <a:rPr lang="en-US"/>
            <a:t>Pass the Hash</a:t>
          </a:r>
        </a:p>
      </dgm:t>
    </dgm:pt>
    <dgm:pt modelId="{72D7C43F-DBCC-4365-B744-DF09202D1989}" type="parTrans" cxnId="{9BBA4130-0E29-44A5-A38D-7401C70907A6}">
      <dgm:prSet/>
      <dgm:spPr/>
      <dgm:t>
        <a:bodyPr/>
        <a:lstStyle/>
        <a:p>
          <a:endParaRPr lang="en-US"/>
        </a:p>
      </dgm:t>
    </dgm:pt>
    <dgm:pt modelId="{48121970-BB7D-4BD9-AD17-BF17360AA971}" type="sibTrans" cxnId="{9BBA4130-0E29-44A5-A38D-7401C70907A6}">
      <dgm:prSet/>
      <dgm:spPr/>
      <dgm:t>
        <a:bodyPr/>
        <a:lstStyle/>
        <a:p>
          <a:endParaRPr lang="en-US"/>
        </a:p>
      </dgm:t>
    </dgm:pt>
    <dgm:pt modelId="{77D2CDEC-3AA5-4B84-9048-56046B408C02}">
      <dgm:prSet/>
      <dgm:spPr/>
      <dgm:t>
        <a:bodyPr/>
        <a:lstStyle/>
        <a:p>
          <a:r>
            <a:rPr lang="en-US"/>
            <a:t>Pass the Ticket</a:t>
          </a:r>
        </a:p>
      </dgm:t>
    </dgm:pt>
    <dgm:pt modelId="{2A83F5B8-69AD-4CFF-A455-B57E59849FC3}" type="parTrans" cxnId="{8AAC8D8D-918A-4A48-BE80-1E93F22EF8FA}">
      <dgm:prSet/>
      <dgm:spPr/>
      <dgm:t>
        <a:bodyPr/>
        <a:lstStyle/>
        <a:p>
          <a:endParaRPr lang="en-US"/>
        </a:p>
      </dgm:t>
    </dgm:pt>
    <dgm:pt modelId="{F68E0082-3966-4CE9-AB5C-53D167B9B084}" type="sibTrans" cxnId="{8AAC8D8D-918A-4A48-BE80-1E93F22EF8FA}">
      <dgm:prSet/>
      <dgm:spPr/>
      <dgm:t>
        <a:bodyPr/>
        <a:lstStyle/>
        <a:p>
          <a:endParaRPr lang="en-US"/>
        </a:p>
      </dgm:t>
    </dgm:pt>
    <dgm:pt modelId="{F0E8AF88-42AA-4E03-A297-E94B4E1C1587}">
      <dgm:prSet/>
      <dgm:spPr/>
      <dgm:t>
        <a:bodyPr/>
        <a:lstStyle/>
        <a:p>
          <a:r>
            <a:rPr lang="en-US"/>
            <a:t>Over the Pass hash</a:t>
          </a:r>
        </a:p>
      </dgm:t>
    </dgm:pt>
    <dgm:pt modelId="{F6681644-77BA-40C1-9AC8-FCCAC6972A3F}" type="parTrans" cxnId="{D34AB2F0-93C4-4B67-AEDC-EEA696CDF1BD}">
      <dgm:prSet/>
      <dgm:spPr/>
      <dgm:t>
        <a:bodyPr/>
        <a:lstStyle/>
        <a:p>
          <a:endParaRPr lang="en-US"/>
        </a:p>
      </dgm:t>
    </dgm:pt>
    <dgm:pt modelId="{0AD04CBC-B4AF-4B89-B9A3-32542445209A}" type="sibTrans" cxnId="{D34AB2F0-93C4-4B67-AEDC-EEA696CDF1BD}">
      <dgm:prSet/>
      <dgm:spPr/>
      <dgm:t>
        <a:bodyPr/>
        <a:lstStyle/>
        <a:p>
          <a:endParaRPr lang="en-US"/>
        </a:p>
      </dgm:t>
    </dgm:pt>
    <dgm:pt modelId="{2CF0DC3A-DA20-4C97-BD38-251A2AA4898E}">
      <dgm:prSet/>
      <dgm:spPr/>
      <dgm:t>
        <a:bodyPr/>
        <a:lstStyle/>
        <a:p>
          <a:r>
            <a:rPr lang="en-US"/>
            <a:t>Kerberos golden ticket</a:t>
          </a:r>
        </a:p>
      </dgm:t>
    </dgm:pt>
    <dgm:pt modelId="{A108B6D1-20C5-4541-877F-F7DD2DC68B19}" type="parTrans" cxnId="{C051DB43-E555-44C0-9219-64258FA6C0E8}">
      <dgm:prSet/>
      <dgm:spPr/>
      <dgm:t>
        <a:bodyPr/>
        <a:lstStyle/>
        <a:p>
          <a:endParaRPr lang="en-US"/>
        </a:p>
      </dgm:t>
    </dgm:pt>
    <dgm:pt modelId="{67A11AE6-5754-43E7-9738-67DA64F35724}" type="sibTrans" cxnId="{C051DB43-E555-44C0-9219-64258FA6C0E8}">
      <dgm:prSet/>
      <dgm:spPr/>
      <dgm:t>
        <a:bodyPr/>
        <a:lstStyle/>
        <a:p>
          <a:endParaRPr lang="en-US"/>
        </a:p>
      </dgm:t>
    </dgm:pt>
    <dgm:pt modelId="{7C8C27E9-D5E9-4E0D-84BB-18F780433250}">
      <dgm:prSet/>
      <dgm:spPr/>
      <dgm:t>
        <a:bodyPr/>
        <a:lstStyle/>
        <a:p>
          <a:r>
            <a:rPr lang="en-US"/>
            <a:t>Kerberos siler ticket</a:t>
          </a:r>
        </a:p>
      </dgm:t>
    </dgm:pt>
    <dgm:pt modelId="{23CC16F9-E6FF-4949-9E11-32D4C2D6F79C}" type="parTrans" cxnId="{D4A49CDB-145A-44E0-9C5C-7E20044F8E74}">
      <dgm:prSet/>
      <dgm:spPr/>
      <dgm:t>
        <a:bodyPr/>
        <a:lstStyle/>
        <a:p>
          <a:endParaRPr lang="en-US"/>
        </a:p>
      </dgm:t>
    </dgm:pt>
    <dgm:pt modelId="{0DE8535F-3527-4E79-8AAB-A941E7F2525D}" type="sibTrans" cxnId="{D4A49CDB-145A-44E0-9C5C-7E20044F8E74}">
      <dgm:prSet/>
      <dgm:spPr/>
      <dgm:t>
        <a:bodyPr/>
        <a:lstStyle/>
        <a:p>
          <a:endParaRPr lang="en-US"/>
        </a:p>
      </dgm:t>
    </dgm:pt>
    <dgm:pt modelId="{FBE0F454-D591-4324-B665-62AF48D26371}">
      <dgm:prSet/>
      <dgm:spPr/>
      <dgm:t>
        <a:bodyPr/>
        <a:lstStyle/>
        <a:p>
          <a:r>
            <a:rPr lang="en-US"/>
            <a:t>Pass the Cache</a:t>
          </a:r>
        </a:p>
      </dgm:t>
    </dgm:pt>
    <dgm:pt modelId="{85E256FA-8807-4C89-B8CE-9B088A0949FD}" type="parTrans" cxnId="{A32A9BCB-7689-4368-B33F-79C705134449}">
      <dgm:prSet/>
      <dgm:spPr/>
      <dgm:t>
        <a:bodyPr/>
        <a:lstStyle/>
        <a:p>
          <a:endParaRPr lang="en-US"/>
        </a:p>
      </dgm:t>
    </dgm:pt>
    <dgm:pt modelId="{990C44C7-F66B-43D2-A77D-BD536FCC0FD3}" type="sibTrans" cxnId="{A32A9BCB-7689-4368-B33F-79C705134449}">
      <dgm:prSet/>
      <dgm:spPr/>
      <dgm:t>
        <a:bodyPr/>
        <a:lstStyle/>
        <a:p>
          <a:endParaRPr lang="en-US"/>
        </a:p>
      </dgm:t>
    </dgm:pt>
    <dgm:pt modelId="{3BD57FC3-9C49-4460-A8F5-FBD4A3DA8EBF}">
      <dgm:prSet/>
      <dgm:spPr/>
      <dgm:t>
        <a:bodyPr/>
        <a:lstStyle/>
        <a:p>
          <a:r>
            <a:rPr lang="en-US"/>
            <a:t>https://www.varonis.com/blog/what-is-mimikatz</a:t>
          </a:r>
        </a:p>
      </dgm:t>
    </dgm:pt>
    <dgm:pt modelId="{CAA0A849-FA76-4E00-AD1E-53F0E1548DD0}" type="parTrans" cxnId="{A3EA3142-A2C1-43EE-BE32-59C81F24E612}">
      <dgm:prSet/>
      <dgm:spPr/>
      <dgm:t>
        <a:bodyPr/>
        <a:lstStyle/>
        <a:p>
          <a:endParaRPr lang="en-US"/>
        </a:p>
      </dgm:t>
    </dgm:pt>
    <dgm:pt modelId="{079FF377-369B-4623-BD49-649F95DCB56F}" type="sibTrans" cxnId="{A3EA3142-A2C1-43EE-BE32-59C81F24E612}">
      <dgm:prSet/>
      <dgm:spPr/>
      <dgm:t>
        <a:bodyPr/>
        <a:lstStyle/>
        <a:p>
          <a:endParaRPr lang="en-US"/>
        </a:p>
      </dgm:t>
    </dgm:pt>
    <dgm:pt modelId="{85DADFCB-0CB3-4684-912E-96D0AB540B99}" type="pres">
      <dgm:prSet presAssocID="{718DE667-F18C-4932-AA29-83E2CE5E41FD}" presName="linear" presStyleCnt="0">
        <dgm:presLayoutVars>
          <dgm:animLvl val="lvl"/>
          <dgm:resizeHandles val="exact"/>
        </dgm:presLayoutVars>
      </dgm:prSet>
      <dgm:spPr/>
    </dgm:pt>
    <dgm:pt modelId="{6950FABB-AADA-4FA0-8735-B1BA5F63A1B5}" type="pres">
      <dgm:prSet presAssocID="{FFF2C85E-AF09-4F9A-8B07-0FF83AF50CE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984F944-5BA6-4C9E-A81C-FD1DB13F0B2D}" type="pres">
      <dgm:prSet presAssocID="{48121970-BB7D-4BD9-AD17-BF17360AA971}" presName="spacer" presStyleCnt="0"/>
      <dgm:spPr/>
    </dgm:pt>
    <dgm:pt modelId="{68040E12-BDE5-41C0-BE51-89C9B414C2F1}" type="pres">
      <dgm:prSet presAssocID="{77D2CDEC-3AA5-4B84-9048-56046B408C0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D79CF76-9FAA-486C-A00F-243988E4AFD1}" type="pres">
      <dgm:prSet presAssocID="{F68E0082-3966-4CE9-AB5C-53D167B9B084}" presName="spacer" presStyleCnt="0"/>
      <dgm:spPr/>
    </dgm:pt>
    <dgm:pt modelId="{64610DDA-169F-46B4-B174-8F5D140110C6}" type="pres">
      <dgm:prSet presAssocID="{F0E8AF88-42AA-4E03-A297-E94B4E1C158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B8D67CD-5B19-4ED1-98D5-5843FA4D42C7}" type="pres">
      <dgm:prSet presAssocID="{0AD04CBC-B4AF-4B89-B9A3-32542445209A}" presName="spacer" presStyleCnt="0"/>
      <dgm:spPr/>
    </dgm:pt>
    <dgm:pt modelId="{000FE287-DB46-4851-804F-1BAD7AFC94BC}" type="pres">
      <dgm:prSet presAssocID="{2CF0DC3A-DA20-4C97-BD38-251A2AA4898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FB4946C-2638-4CC8-A73A-37586CA39FC0}" type="pres">
      <dgm:prSet presAssocID="{67A11AE6-5754-43E7-9738-67DA64F35724}" presName="spacer" presStyleCnt="0"/>
      <dgm:spPr/>
    </dgm:pt>
    <dgm:pt modelId="{0268E6D7-1174-4F93-BF71-B1E9C278D3F2}" type="pres">
      <dgm:prSet presAssocID="{7C8C27E9-D5E9-4E0D-84BB-18F78043325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E450BCF-4B5B-4358-8F1E-CD8178DD7154}" type="pres">
      <dgm:prSet presAssocID="{0DE8535F-3527-4E79-8AAB-A941E7F2525D}" presName="spacer" presStyleCnt="0"/>
      <dgm:spPr/>
    </dgm:pt>
    <dgm:pt modelId="{056F6119-50D4-4000-91A3-AAF63BACF26D}" type="pres">
      <dgm:prSet presAssocID="{FBE0F454-D591-4324-B665-62AF48D2637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F471B83-544A-4C92-852A-712E95A7A9F6}" type="pres">
      <dgm:prSet presAssocID="{990C44C7-F66B-43D2-A77D-BD536FCC0FD3}" presName="spacer" presStyleCnt="0"/>
      <dgm:spPr/>
    </dgm:pt>
    <dgm:pt modelId="{482EF764-55C3-43B3-858B-1F8099DA9A6F}" type="pres">
      <dgm:prSet presAssocID="{3BD57FC3-9C49-4460-A8F5-FBD4A3DA8EB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2E58D26-D63E-4F4D-8227-3F2423241071}" type="presOf" srcId="{77D2CDEC-3AA5-4B84-9048-56046B408C02}" destId="{68040E12-BDE5-41C0-BE51-89C9B414C2F1}" srcOrd="0" destOrd="0" presId="urn:microsoft.com/office/officeart/2005/8/layout/vList2"/>
    <dgm:cxn modelId="{9BBA4130-0E29-44A5-A38D-7401C70907A6}" srcId="{718DE667-F18C-4932-AA29-83E2CE5E41FD}" destId="{FFF2C85E-AF09-4F9A-8B07-0FF83AF50CE2}" srcOrd="0" destOrd="0" parTransId="{72D7C43F-DBCC-4365-B744-DF09202D1989}" sibTransId="{48121970-BB7D-4BD9-AD17-BF17360AA971}"/>
    <dgm:cxn modelId="{A3EA3142-A2C1-43EE-BE32-59C81F24E612}" srcId="{718DE667-F18C-4932-AA29-83E2CE5E41FD}" destId="{3BD57FC3-9C49-4460-A8F5-FBD4A3DA8EBF}" srcOrd="6" destOrd="0" parTransId="{CAA0A849-FA76-4E00-AD1E-53F0E1548DD0}" sibTransId="{079FF377-369B-4623-BD49-649F95DCB56F}"/>
    <dgm:cxn modelId="{2BF42D43-13B0-4893-9996-F98DC6CBB33B}" type="presOf" srcId="{2CF0DC3A-DA20-4C97-BD38-251A2AA4898E}" destId="{000FE287-DB46-4851-804F-1BAD7AFC94BC}" srcOrd="0" destOrd="0" presId="urn:microsoft.com/office/officeart/2005/8/layout/vList2"/>
    <dgm:cxn modelId="{98436863-0085-4B2B-8637-E83CC6663027}" type="presOf" srcId="{FFF2C85E-AF09-4F9A-8B07-0FF83AF50CE2}" destId="{6950FABB-AADA-4FA0-8735-B1BA5F63A1B5}" srcOrd="0" destOrd="0" presId="urn:microsoft.com/office/officeart/2005/8/layout/vList2"/>
    <dgm:cxn modelId="{C051DB43-E555-44C0-9219-64258FA6C0E8}" srcId="{718DE667-F18C-4932-AA29-83E2CE5E41FD}" destId="{2CF0DC3A-DA20-4C97-BD38-251A2AA4898E}" srcOrd="3" destOrd="0" parTransId="{A108B6D1-20C5-4541-877F-F7DD2DC68B19}" sibTransId="{67A11AE6-5754-43E7-9738-67DA64F35724}"/>
    <dgm:cxn modelId="{8A5C856C-8E47-43C5-B386-D7F67F1C3791}" type="presOf" srcId="{F0E8AF88-42AA-4E03-A297-E94B4E1C1587}" destId="{64610DDA-169F-46B4-B174-8F5D140110C6}" srcOrd="0" destOrd="0" presId="urn:microsoft.com/office/officeart/2005/8/layout/vList2"/>
    <dgm:cxn modelId="{8AAC8D8D-918A-4A48-BE80-1E93F22EF8FA}" srcId="{718DE667-F18C-4932-AA29-83E2CE5E41FD}" destId="{77D2CDEC-3AA5-4B84-9048-56046B408C02}" srcOrd="1" destOrd="0" parTransId="{2A83F5B8-69AD-4CFF-A455-B57E59849FC3}" sibTransId="{F68E0082-3966-4CE9-AB5C-53D167B9B084}"/>
    <dgm:cxn modelId="{68936095-EF3E-4DF6-8FEB-96D3ED5D949D}" type="presOf" srcId="{718DE667-F18C-4932-AA29-83E2CE5E41FD}" destId="{85DADFCB-0CB3-4684-912E-96D0AB540B99}" srcOrd="0" destOrd="0" presId="urn:microsoft.com/office/officeart/2005/8/layout/vList2"/>
    <dgm:cxn modelId="{3D9E7ABB-35DE-4254-9E72-4DAB17408F13}" type="presOf" srcId="{3BD57FC3-9C49-4460-A8F5-FBD4A3DA8EBF}" destId="{482EF764-55C3-43B3-858B-1F8099DA9A6F}" srcOrd="0" destOrd="0" presId="urn:microsoft.com/office/officeart/2005/8/layout/vList2"/>
    <dgm:cxn modelId="{A32A9BCB-7689-4368-B33F-79C705134449}" srcId="{718DE667-F18C-4932-AA29-83E2CE5E41FD}" destId="{FBE0F454-D591-4324-B665-62AF48D26371}" srcOrd="5" destOrd="0" parTransId="{85E256FA-8807-4C89-B8CE-9B088A0949FD}" sibTransId="{990C44C7-F66B-43D2-A77D-BD536FCC0FD3}"/>
    <dgm:cxn modelId="{D4A49CDB-145A-44E0-9C5C-7E20044F8E74}" srcId="{718DE667-F18C-4932-AA29-83E2CE5E41FD}" destId="{7C8C27E9-D5E9-4E0D-84BB-18F780433250}" srcOrd="4" destOrd="0" parTransId="{23CC16F9-E6FF-4949-9E11-32D4C2D6F79C}" sibTransId="{0DE8535F-3527-4E79-8AAB-A941E7F2525D}"/>
    <dgm:cxn modelId="{BFB966DF-242B-485E-A2D5-1FBA959EF44D}" type="presOf" srcId="{FBE0F454-D591-4324-B665-62AF48D26371}" destId="{056F6119-50D4-4000-91A3-AAF63BACF26D}" srcOrd="0" destOrd="0" presId="urn:microsoft.com/office/officeart/2005/8/layout/vList2"/>
    <dgm:cxn modelId="{2F6AF9E7-9A5A-4F25-B577-E62F9E8D5745}" type="presOf" srcId="{7C8C27E9-D5E9-4E0D-84BB-18F780433250}" destId="{0268E6D7-1174-4F93-BF71-B1E9C278D3F2}" srcOrd="0" destOrd="0" presId="urn:microsoft.com/office/officeart/2005/8/layout/vList2"/>
    <dgm:cxn modelId="{D34AB2F0-93C4-4B67-AEDC-EEA696CDF1BD}" srcId="{718DE667-F18C-4932-AA29-83E2CE5E41FD}" destId="{F0E8AF88-42AA-4E03-A297-E94B4E1C1587}" srcOrd="2" destOrd="0" parTransId="{F6681644-77BA-40C1-9AC8-FCCAC6972A3F}" sibTransId="{0AD04CBC-B4AF-4B89-B9A3-32542445209A}"/>
    <dgm:cxn modelId="{0FA9DCA0-3605-45B1-B5E5-44F8C4D3D828}" type="presParOf" srcId="{85DADFCB-0CB3-4684-912E-96D0AB540B99}" destId="{6950FABB-AADA-4FA0-8735-B1BA5F63A1B5}" srcOrd="0" destOrd="0" presId="urn:microsoft.com/office/officeart/2005/8/layout/vList2"/>
    <dgm:cxn modelId="{EEFB7395-BE59-4773-8371-9D74A7FCB48D}" type="presParOf" srcId="{85DADFCB-0CB3-4684-912E-96D0AB540B99}" destId="{0984F944-5BA6-4C9E-A81C-FD1DB13F0B2D}" srcOrd="1" destOrd="0" presId="urn:microsoft.com/office/officeart/2005/8/layout/vList2"/>
    <dgm:cxn modelId="{FEF75D2D-049E-4664-8906-A6D4000D592B}" type="presParOf" srcId="{85DADFCB-0CB3-4684-912E-96D0AB540B99}" destId="{68040E12-BDE5-41C0-BE51-89C9B414C2F1}" srcOrd="2" destOrd="0" presId="urn:microsoft.com/office/officeart/2005/8/layout/vList2"/>
    <dgm:cxn modelId="{1D2F2812-FF7A-4D1B-860A-CD91F9B8AB72}" type="presParOf" srcId="{85DADFCB-0CB3-4684-912E-96D0AB540B99}" destId="{CD79CF76-9FAA-486C-A00F-243988E4AFD1}" srcOrd="3" destOrd="0" presId="urn:microsoft.com/office/officeart/2005/8/layout/vList2"/>
    <dgm:cxn modelId="{88041DC9-27FE-410C-916C-91C148A999B6}" type="presParOf" srcId="{85DADFCB-0CB3-4684-912E-96D0AB540B99}" destId="{64610DDA-169F-46B4-B174-8F5D140110C6}" srcOrd="4" destOrd="0" presId="urn:microsoft.com/office/officeart/2005/8/layout/vList2"/>
    <dgm:cxn modelId="{0C5F15E1-F8BD-49C4-8FDD-5D88B466C80E}" type="presParOf" srcId="{85DADFCB-0CB3-4684-912E-96D0AB540B99}" destId="{9B8D67CD-5B19-4ED1-98D5-5843FA4D42C7}" srcOrd="5" destOrd="0" presId="urn:microsoft.com/office/officeart/2005/8/layout/vList2"/>
    <dgm:cxn modelId="{7E7C342A-14EF-494A-9C07-7CE1F9E9B8E5}" type="presParOf" srcId="{85DADFCB-0CB3-4684-912E-96D0AB540B99}" destId="{000FE287-DB46-4851-804F-1BAD7AFC94BC}" srcOrd="6" destOrd="0" presId="urn:microsoft.com/office/officeart/2005/8/layout/vList2"/>
    <dgm:cxn modelId="{27031FBB-6AE4-420B-8B05-0F5B3E0AC0C2}" type="presParOf" srcId="{85DADFCB-0CB3-4684-912E-96D0AB540B99}" destId="{8FB4946C-2638-4CC8-A73A-37586CA39FC0}" srcOrd="7" destOrd="0" presId="urn:microsoft.com/office/officeart/2005/8/layout/vList2"/>
    <dgm:cxn modelId="{113843A3-0ACD-4408-9E8E-8666A1544016}" type="presParOf" srcId="{85DADFCB-0CB3-4684-912E-96D0AB540B99}" destId="{0268E6D7-1174-4F93-BF71-B1E9C278D3F2}" srcOrd="8" destOrd="0" presId="urn:microsoft.com/office/officeart/2005/8/layout/vList2"/>
    <dgm:cxn modelId="{499F5CA6-765D-4FA4-AD23-6FF7CB2510E1}" type="presParOf" srcId="{85DADFCB-0CB3-4684-912E-96D0AB540B99}" destId="{EE450BCF-4B5B-4358-8F1E-CD8178DD7154}" srcOrd="9" destOrd="0" presId="urn:microsoft.com/office/officeart/2005/8/layout/vList2"/>
    <dgm:cxn modelId="{E1B01702-19C7-4B52-9A8A-4C1EF96253E5}" type="presParOf" srcId="{85DADFCB-0CB3-4684-912E-96D0AB540B99}" destId="{056F6119-50D4-4000-91A3-AAF63BACF26D}" srcOrd="10" destOrd="0" presId="urn:microsoft.com/office/officeart/2005/8/layout/vList2"/>
    <dgm:cxn modelId="{382B99A6-81E8-4F00-8241-F02FD57C98F6}" type="presParOf" srcId="{85DADFCB-0CB3-4684-912E-96D0AB540B99}" destId="{4F471B83-544A-4C92-852A-712E95A7A9F6}" srcOrd="11" destOrd="0" presId="urn:microsoft.com/office/officeart/2005/8/layout/vList2"/>
    <dgm:cxn modelId="{6C9E0AF1-4A92-41B7-BB41-385D27B21624}" type="presParOf" srcId="{85DADFCB-0CB3-4684-912E-96D0AB540B99}" destId="{482EF764-55C3-43B3-858B-1F8099DA9A6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0FABB-AADA-4FA0-8735-B1BA5F63A1B5}">
      <dsp:nvSpPr>
        <dsp:cNvPr id="0" name=""/>
        <dsp:cNvSpPr/>
      </dsp:nvSpPr>
      <dsp:spPr>
        <a:xfrm>
          <a:off x="0" y="164544"/>
          <a:ext cx="6578523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Pass the Hash</a:t>
          </a:r>
        </a:p>
      </dsp:txBody>
      <dsp:txXfrm>
        <a:off x="29271" y="193815"/>
        <a:ext cx="6519981" cy="541083"/>
      </dsp:txXfrm>
    </dsp:sp>
    <dsp:sp modelId="{68040E12-BDE5-41C0-BE51-89C9B414C2F1}">
      <dsp:nvSpPr>
        <dsp:cNvPr id="0" name=""/>
        <dsp:cNvSpPr/>
      </dsp:nvSpPr>
      <dsp:spPr>
        <a:xfrm>
          <a:off x="0" y="836169"/>
          <a:ext cx="6578523" cy="599625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Pass the Ticket</a:t>
          </a:r>
        </a:p>
      </dsp:txBody>
      <dsp:txXfrm>
        <a:off x="29271" y="865440"/>
        <a:ext cx="6519981" cy="541083"/>
      </dsp:txXfrm>
    </dsp:sp>
    <dsp:sp modelId="{64610DDA-169F-46B4-B174-8F5D140110C6}">
      <dsp:nvSpPr>
        <dsp:cNvPr id="0" name=""/>
        <dsp:cNvSpPr/>
      </dsp:nvSpPr>
      <dsp:spPr>
        <a:xfrm>
          <a:off x="0" y="1507794"/>
          <a:ext cx="6578523" cy="59962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Over the Pass hash</a:t>
          </a:r>
        </a:p>
      </dsp:txBody>
      <dsp:txXfrm>
        <a:off x="29271" y="1537065"/>
        <a:ext cx="6519981" cy="541083"/>
      </dsp:txXfrm>
    </dsp:sp>
    <dsp:sp modelId="{000FE287-DB46-4851-804F-1BAD7AFC94BC}">
      <dsp:nvSpPr>
        <dsp:cNvPr id="0" name=""/>
        <dsp:cNvSpPr/>
      </dsp:nvSpPr>
      <dsp:spPr>
        <a:xfrm>
          <a:off x="0" y="2179419"/>
          <a:ext cx="6578523" cy="5996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Kerberos golden ticket</a:t>
          </a:r>
        </a:p>
      </dsp:txBody>
      <dsp:txXfrm>
        <a:off x="29271" y="2208690"/>
        <a:ext cx="6519981" cy="541083"/>
      </dsp:txXfrm>
    </dsp:sp>
    <dsp:sp modelId="{0268E6D7-1174-4F93-BF71-B1E9C278D3F2}">
      <dsp:nvSpPr>
        <dsp:cNvPr id="0" name=""/>
        <dsp:cNvSpPr/>
      </dsp:nvSpPr>
      <dsp:spPr>
        <a:xfrm>
          <a:off x="0" y="2851044"/>
          <a:ext cx="6578523" cy="59962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Kerberos siler ticket</a:t>
          </a:r>
        </a:p>
      </dsp:txBody>
      <dsp:txXfrm>
        <a:off x="29271" y="2880315"/>
        <a:ext cx="6519981" cy="541083"/>
      </dsp:txXfrm>
    </dsp:sp>
    <dsp:sp modelId="{056F6119-50D4-4000-91A3-AAF63BACF26D}">
      <dsp:nvSpPr>
        <dsp:cNvPr id="0" name=""/>
        <dsp:cNvSpPr/>
      </dsp:nvSpPr>
      <dsp:spPr>
        <a:xfrm>
          <a:off x="0" y="3522669"/>
          <a:ext cx="6578523" cy="599625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Pass the Cache</a:t>
          </a:r>
        </a:p>
      </dsp:txBody>
      <dsp:txXfrm>
        <a:off x="29271" y="3551940"/>
        <a:ext cx="6519981" cy="541083"/>
      </dsp:txXfrm>
    </dsp:sp>
    <dsp:sp modelId="{482EF764-55C3-43B3-858B-1F8099DA9A6F}">
      <dsp:nvSpPr>
        <dsp:cNvPr id="0" name=""/>
        <dsp:cNvSpPr/>
      </dsp:nvSpPr>
      <dsp:spPr>
        <a:xfrm>
          <a:off x="0" y="4194294"/>
          <a:ext cx="6578523" cy="5996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https://www.varonis.com/blog/what-is-mimikatz</a:t>
          </a:r>
        </a:p>
      </dsp:txBody>
      <dsp:txXfrm>
        <a:off x="29271" y="4223565"/>
        <a:ext cx="6519981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0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9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2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9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5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5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E8F-7CDC-4DB4-B01E-79A4B72851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defenders.org/blueteam-ctf-challenges/64" TargetMode="External"/><Relationship Id="rId2" Type="http://schemas.openxmlformats.org/officeDocument/2006/relationships/hyperlink" Target="https://cyberdefender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yberdefender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1A352-99CA-45DB-85DE-7DD298BE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9050"/>
            <a:ext cx="73152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89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7F3E289-EA1D-4593-8F80-E1409B84215E}"/>
              </a:ext>
            </a:extLst>
          </p:cNvPr>
          <p:cNvSpPr txBox="1"/>
          <p:nvPr/>
        </p:nvSpPr>
        <p:spPr>
          <a:xfrm>
            <a:off x="2868706" y="53510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https://www.coding-bootcamps.com/linux/filesystem/var.html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FD120-F838-4315-A7B7-0D952962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79" y="2386191"/>
            <a:ext cx="10049627" cy="11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6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7DA5-E4DD-44FA-817D-93F5B368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(terminal/CLI)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4BB4-C2FA-437D-AD00-994FCE3DC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/home/user/.</a:t>
            </a:r>
            <a:r>
              <a:rPr lang="en-US" dirty="0" err="1"/>
              <a:t>bash_history</a:t>
            </a:r>
            <a:endParaRPr lang="en-US" dirty="0"/>
          </a:p>
          <a:p>
            <a:r>
              <a:rPr lang="en-US" dirty="0"/>
              <a:t>/root/.</a:t>
            </a:r>
            <a:r>
              <a:rPr lang="en-US" dirty="0" err="1"/>
              <a:t>bash_history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8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97E77-1D15-4186-BDC1-BFBDF80F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 is FTK?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AFCA-B740-4CED-9FD0-A8CA89A7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3142"/>
            <a:ext cx="10515600" cy="2068202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https://sites.google.com/site/itec6322spring2010/home/outside-readings/autopsy-vs-ftk-imager-manson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5D29B-5F21-4F21-9342-BBF104A5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4411"/>
            <a:ext cx="10515600" cy="218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8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E9E33F-60B8-4FD5-AF81-5F2220D35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E0F87C-7320-48A6-83F4-ED13C57B1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02512"/>
            <a:ext cx="10905066" cy="42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9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3B4D60-A805-43D3-B1AA-3DEFFA846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7F882-152F-4E23-BDC2-E2E0F5B1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027190" cy="1151739"/>
          </a:xfrm>
        </p:spPr>
        <p:txBody>
          <a:bodyPr anchor="b">
            <a:normAutofit/>
          </a:bodyPr>
          <a:lstStyle/>
          <a:p>
            <a:r>
              <a:rPr lang="en-US" sz="2600" dirty="0"/>
              <a:t>Lab @ </a:t>
            </a:r>
            <a:r>
              <a:rPr lang="en-US" sz="2600" dirty="0">
                <a:hlinkClick r:id="rId2"/>
              </a:rPr>
              <a:t>https://cyberdefenders.org/</a:t>
            </a:r>
            <a:endParaRPr lang="en-US" sz="2600" dirty="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A5A2-E0E7-4C2F-BD42-75825E6C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41858"/>
            <a:ext cx="5318593" cy="3551709"/>
          </a:xfrm>
        </p:spPr>
        <p:txBody>
          <a:bodyPr>
            <a:normAutofit/>
          </a:bodyPr>
          <a:lstStyle/>
          <a:p>
            <a:r>
              <a:rPr lang="en-US" sz="2000" dirty="0"/>
              <a:t>FTK imager</a:t>
            </a:r>
          </a:p>
          <a:p>
            <a:r>
              <a:rPr lang="en-US" sz="2000" dirty="0"/>
              <a:t>Create free account @ </a:t>
            </a:r>
            <a:r>
              <a:rPr lang="en-US" sz="2000" dirty="0">
                <a:hlinkClick r:id="rId2"/>
              </a:rPr>
              <a:t>https://cyberdefenders.org/</a:t>
            </a:r>
            <a:endParaRPr lang="en-US" sz="2000" dirty="0"/>
          </a:p>
          <a:p>
            <a:pPr lvl="1"/>
            <a:r>
              <a:rPr lang="en-US" sz="2000" dirty="0"/>
              <a:t>Under ‘Practice’ tab, Search ‘Insider’</a:t>
            </a:r>
          </a:p>
          <a:p>
            <a:pPr lvl="2"/>
            <a:r>
              <a:rPr lang="en-US" dirty="0">
                <a:hlinkClick r:id="rId3"/>
              </a:rPr>
              <a:t>https://cyberdefenders.org/blueteam-ctf-challenges/64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573ED-ABF4-4B4B-8A19-D40FBD347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"/>
          <a:stretch/>
        </p:blipFill>
        <p:spPr>
          <a:xfrm>
            <a:off x="6057524" y="743578"/>
            <a:ext cx="6132953" cy="611442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845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97E11BD-B6D8-45BA-92F8-E46A6005DE54}"/>
              </a:ext>
            </a:extLst>
          </p:cNvPr>
          <p:cNvSpPr txBox="1">
            <a:spLocks/>
          </p:cNvSpPr>
          <p:nvPr/>
        </p:nvSpPr>
        <p:spPr>
          <a:xfrm>
            <a:off x="767290" y="1166932"/>
            <a:ext cx="3582073" cy="4279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545E-1717-4704-B546-52FEE6F78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What distribution of Linux is being used on this machine?</a:t>
            </a:r>
          </a:p>
        </p:txBody>
      </p:sp>
    </p:spTree>
    <p:extLst>
      <p:ext uri="{BB962C8B-B14F-4D97-AF65-F5344CB8AC3E}">
        <p14:creationId xmlns:p14="http://schemas.microsoft.com/office/powerpoint/2010/main" val="146250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C7063D-2A24-490F-A243-AD338D03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381067"/>
            <a:ext cx="9951041" cy="20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6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72E2CD-FE70-48C3-BDD4-CB83EE8B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DBC36B-0660-44B6-94E4-257CEA7268AC}"/>
              </a:ext>
            </a:extLst>
          </p:cNvPr>
          <p:cNvSpPr txBox="1">
            <a:spLocks/>
          </p:cNvSpPr>
          <p:nvPr/>
        </p:nvSpPr>
        <p:spPr>
          <a:xfrm>
            <a:off x="5358384" y="640081"/>
            <a:ext cx="6024654" cy="525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What is the MD5 hash of the apache access.log?</a:t>
            </a:r>
          </a:p>
        </p:txBody>
      </p:sp>
    </p:spTree>
    <p:extLst>
      <p:ext uri="{BB962C8B-B14F-4D97-AF65-F5344CB8AC3E}">
        <p14:creationId xmlns:p14="http://schemas.microsoft.com/office/powerpoint/2010/main" val="812421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8F9-FB55-4B53-A9ED-D3459CD1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536F1-9B9E-4778-A4CA-851A0B8C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Review Linux file structure</a:t>
            </a:r>
          </a:p>
          <a:p>
            <a:r>
              <a:rPr lang="en-US" sz="2400" dirty="0"/>
              <a:t>FTK imager</a:t>
            </a:r>
          </a:p>
          <a:p>
            <a:r>
              <a:rPr lang="en-US" sz="2400" dirty="0"/>
              <a:t>Lab</a:t>
            </a:r>
          </a:p>
          <a:p>
            <a:pPr lvl="1"/>
            <a:r>
              <a:rPr lang="en-US" dirty="0">
                <a:hlinkClick r:id="rId2"/>
              </a:rPr>
              <a:t>https://cyberdefenders.org/</a:t>
            </a:r>
            <a:endParaRPr lang="en-US" dirty="0"/>
          </a:p>
          <a:p>
            <a:pPr lvl="2"/>
            <a:r>
              <a:rPr lang="en-US" dirty="0"/>
              <a:t>FTK manager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2FCD5-3387-42C3-951C-45C28843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0F09A3-B3DF-4438-88EE-B2E41D3C7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34" y="415925"/>
            <a:ext cx="11714731" cy="41361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35C12-8661-4214-9D19-24DAD7AA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9897"/>
            <a:ext cx="12192000" cy="136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8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D9D1-FADD-47D0-9B29-D4B3160D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A01E-05FB-48A0-A14A-77A3B47B8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believed that a credential dumping tool was downloaded? What is the file name of the download?</a:t>
            </a:r>
          </a:p>
        </p:txBody>
      </p:sp>
    </p:spTree>
    <p:extLst>
      <p:ext uri="{BB962C8B-B14F-4D97-AF65-F5344CB8AC3E}">
        <p14:creationId xmlns:p14="http://schemas.microsoft.com/office/powerpoint/2010/main" val="4193104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67980C-6E79-4B54-B475-BF7C138D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257300"/>
            <a:ext cx="89630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22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80E89-7562-4F88-91AE-1F57E172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1CE957-D09E-82C3-DB5C-845BF9061C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946337"/>
              </p:ext>
            </p:extLst>
          </p:nvPr>
        </p:nvGraphicFramePr>
        <p:xfrm>
          <a:off x="5116653" y="933454"/>
          <a:ext cx="6578523" cy="495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957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55083-E16E-440B-BF58-DB29F7CF5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346DC-26E5-414D-9A84-3F3A46968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was a super-secret file created. What is the absolute path?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9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DB056-14CF-4EA3-B83B-C84D271F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404812"/>
            <a:ext cx="91821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29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B633B-B99F-407D-A065-3F0E2DE4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Q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FFAE-5711-414D-A71F-55D6635DB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en-US" sz="2400"/>
              <a:t>What program used didyouthinkwedmakeiteasy.jpg during execution?</a:t>
            </a:r>
          </a:p>
        </p:txBody>
      </p:sp>
    </p:spTree>
    <p:extLst>
      <p:ext uri="{BB962C8B-B14F-4D97-AF65-F5344CB8AC3E}">
        <p14:creationId xmlns:p14="http://schemas.microsoft.com/office/powerpoint/2010/main" val="149006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904FD4-67D4-496B-AF21-E6D90816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66" y="0"/>
            <a:ext cx="948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99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0CC0F0-E751-4288-A925-DF81368C8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994" y="963536"/>
            <a:ext cx="8688012" cy="8192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F0BA3-0250-4FFD-986E-E4FD7517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393" y="4350700"/>
            <a:ext cx="7449590" cy="1095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63C844-F267-4757-B6C6-F1E92077647D}"/>
              </a:ext>
            </a:extLst>
          </p:cNvPr>
          <p:cNvSpPr txBox="1"/>
          <p:nvPr/>
        </p:nvSpPr>
        <p:spPr>
          <a:xfrm>
            <a:off x="3048000" y="57593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https://pequalsnp-team.github.io/cheatsheet/steganography-101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FB5A1-44C3-4FE1-8BAF-E36BD48BBD51}"/>
              </a:ext>
            </a:extLst>
          </p:cNvPr>
          <p:cNvSpPr txBox="1"/>
          <p:nvPr/>
        </p:nvSpPr>
        <p:spPr>
          <a:xfrm>
            <a:off x="3810000" y="22937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https://www.kali.org/tools/binwalk/</a:t>
            </a:r>
          </a:p>
        </p:txBody>
      </p:sp>
    </p:spTree>
    <p:extLst>
      <p:ext uri="{BB962C8B-B14F-4D97-AF65-F5344CB8AC3E}">
        <p14:creationId xmlns:p14="http://schemas.microsoft.com/office/powerpoint/2010/main" val="37240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D6E17-C995-4B46-B346-01239DDA6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65926-B555-49D1-AEF5-FCC56BB1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1"/>
                </a:solidFill>
              </a:rPr>
              <a:t>Q 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A500-A83A-451B-ACD2-40754B7B9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4776711" cy="3148798"/>
          </a:xfrm>
        </p:spPr>
        <p:txBody>
          <a:bodyPr anchor="ctr">
            <a:normAutofit/>
          </a:bodyPr>
          <a:lstStyle/>
          <a:p>
            <a:r>
              <a:rPr lang="en-US" sz="2400"/>
              <a:t>What is the third goal from the checklist Karen created?</a:t>
            </a:r>
          </a:p>
        </p:txBody>
      </p:sp>
    </p:spTree>
    <p:extLst>
      <p:ext uri="{BB962C8B-B14F-4D97-AF65-F5344CB8AC3E}">
        <p14:creationId xmlns:p14="http://schemas.microsoft.com/office/powerpoint/2010/main" val="276587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859E9-735D-46E6-B49C-C9111EC6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311331"/>
            <a:ext cx="9951041" cy="422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14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6FD3B99-32DA-4048-B3C2-EC01E6D0F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74482E-2E7A-40CD-99C9-7892C8AF9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15165" cy="6858000"/>
          </a:xfrm>
          <a:custGeom>
            <a:avLst/>
            <a:gdLst>
              <a:gd name="connsiteX0" fmla="*/ 0 w 9415165"/>
              <a:gd name="connsiteY0" fmla="*/ 5940102 h 6858000"/>
              <a:gd name="connsiteX1" fmla="*/ 201903 w 9415165"/>
              <a:gd name="connsiteY1" fmla="*/ 5940608 h 6858000"/>
              <a:gd name="connsiteX2" fmla="*/ 1461907 w 9415165"/>
              <a:gd name="connsiteY2" fmla="*/ 5943766 h 6858000"/>
              <a:gd name="connsiteX3" fmla="*/ 1951874 w 9415165"/>
              <a:gd name="connsiteY3" fmla="*/ 6220822 h 6858000"/>
              <a:gd name="connsiteX4" fmla="*/ 2282833 w 9415165"/>
              <a:gd name="connsiteY4" fmla="*/ 6794059 h 6858000"/>
              <a:gd name="connsiteX5" fmla="*/ 2319750 w 9415165"/>
              <a:gd name="connsiteY5" fmla="*/ 6858000 h 6858000"/>
              <a:gd name="connsiteX6" fmla="*/ 0 w 9415165"/>
              <a:gd name="connsiteY6" fmla="*/ 6858000 h 6858000"/>
              <a:gd name="connsiteX7" fmla="*/ 751947 w 9415165"/>
              <a:gd name="connsiteY7" fmla="*/ 3830686 h 6858000"/>
              <a:gd name="connsiteX8" fmla="*/ 1719258 w 9415165"/>
              <a:gd name="connsiteY8" fmla="*/ 3833112 h 6858000"/>
              <a:gd name="connsiteX9" fmla="*/ 1869462 w 9415165"/>
              <a:gd name="connsiteY9" fmla="*/ 3918046 h 6858000"/>
              <a:gd name="connsiteX10" fmla="*/ 2354170 w 9415165"/>
              <a:gd name="connsiteY10" fmla="*/ 4757586 h 6858000"/>
              <a:gd name="connsiteX11" fmla="*/ 2353672 w 9415165"/>
              <a:gd name="connsiteY11" fmla="*/ 4931947 h 6858000"/>
              <a:gd name="connsiteX12" fmla="*/ 1871068 w 9415165"/>
              <a:gd name="connsiteY12" fmla="*/ 5769061 h 6858000"/>
              <a:gd name="connsiteX13" fmla="*/ 1722931 w 9415165"/>
              <a:gd name="connsiteY13" fmla="*/ 5854589 h 6858000"/>
              <a:gd name="connsiteX14" fmla="*/ 756668 w 9415165"/>
              <a:gd name="connsiteY14" fmla="*/ 5853977 h 6858000"/>
              <a:gd name="connsiteX15" fmla="*/ 605416 w 9415165"/>
              <a:gd name="connsiteY15" fmla="*/ 5767228 h 6858000"/>
              <a:gd name="connsiteX16" fmla="*/ 120708 w 9415165"/>
              <a:gd name="connsiteY16" fmla="*/ 4927690 h 6858000"/>
              <a:gd name="connsiteX17" fmla="*/ 122255 w 9415165"/>
              <a:gd name="connsiteY17" fmla="*/ 4755141 h 6858000"/>
              <a:gd name="connsiteX18" fmla="*/ 603810 w 9415165"/>
              <a:gd name="connsiteY18" fmla="*/ 3916214 h 6858000"/>
              <a:gd name="connsiteX19" fmla="*/ 751947 w 9415165"/>
              <a:gd name="connsiteY19" fmla="*/ 3830686 h 6858000"/>
              <a:gd name="connsiteX20" fmla="*/ 2140871 w 9415165"/>
              <a:gd name="connsiteY20" fmla="*/ 3416093 h 6858000"/>
              <a:gd name="connsiteX21" fmla="*/ 2485012 w 9415165"/>
              <a:gd name="connsiteY21" fmla="*/ 3416957 h 6858000"/>
              <a:gd name="connsiteX22" fmla="*/ 2538451 w 9415165"/>
              <a:gd name="connsiteY22" fmla="*/ 3447174 h 6858000"/>
              <a:gd name="connsiteX23" fmla="*/ 2710898 w 9415165"/>
              <a:gd name="connsiteY23" fmla="*/ 3745860 h 6858000"/>
              <a:gd name="connsiteX24" fmla="*/ 2710720 w 9415165"/>
              <a:gd name="connsiteY24" fmla="*/ 3807893 h 6858000"/>
              <a:gd name="connsiteX25" fmla="*/ 2539024 w 9415165"/>
              <a:gd name="connsiteY25" fmla="*/ 4105714 h 6858000"/>
              <a:gd name="connsiteX26" fmla="*/ 2486319 w 9415165"/>
              <a:gd name="connsiteY26" fmla="*/ 4136144 h 6858000"/>
              <a:gd name="connsiteX27" fmla="*/ 2142549 w 9415165"/>
              <a:gd name="connsiteY27" fmla="*/ 4135926 h 6858000"/>
              <a:gd name="connsiteX28" fmla="*/ 2088738 w 9415165"/>
              <a:gd name="connsiteY28" fmla="*/ 4105063 h 6858000"/>
              <a:gd name="connsiteX29" fmla="*/ 1916292 w 9415165"/>
              <a:gd name="connsiteY29" fmla="*/ 3806378 h 6858000"/>
              <a:gd name="connsiteX30" fmla="*/ 1916843 w 9415165"/>
              <a:gd name="connsiteY30" fmla="*/ 3744990 h 6858000"/>
              <a:gd name="connsiteX31" fmla="*/ 2088166 w 9415165"/>
              <a:gd name="connsiteY31" fmla="*/ 3446523 h 6858000"/>
              <a:gd name="connsiteX32" fmla="*/ 2140871 w 9415165"/>
              <a:gd name="connsiteY32" fmla="*/ 3416093 h 6858000"/>
              <a:gd name="connsiteX33" fmla="*/ 2309207 w 9415165"/>
              <a:gd name="connsiteY33" fmla="*/ 2943824 h 6858000"/>
              <a:gd name="connsiteX34" fmla="*/ 2490927 w 9415165"/>
              <a:gd name="connsiteY34" fmla="*/ 2944279 h 6858000"/>
              <a:gd name="connsiteX35" fmla="*/ 2519144 w 9415165"/>
              <a:gd name="connsiteY35" fmla="*/ 2960236 h 6858000"/>
              <a:gd name="connsiteX36" fmla="*/ 2610202 w 9415165"/>
              <a:gd name="connsiteY36" fmla="*/ 3117952 h 6858000"/>
              <a:gd name="connsiteX37" fmla="*/ 2610107 w 9415165"/>
              <a:gd name="connsiteY37" fmla="*/ 3150708 h 6858000"/>
              <a:gd name="connsiteX38" fmla="*/ 2519446 w 9415165"/>
              <a:gd name="connsiteY38" fmla="*/ 3307968 h 6858000"/>
              <a:gd name="connsiteX39" fmla="*/ 2491617 w 9415165"/>
              <a:gd name="connsiteY39" fmla="*/ 3324035 h 6858000"/>
              <a:gd name="connsiteX40" fmla="*/ 2310094 w 9415165"/>
              <a:gd name="connsiteY40" fmla="*/ 3323920 h 6858000"/>
              <a:gd name="connsiteX41" fmla="*/ 2281679 w 9415165"/>
              <a:gd name="connsiteY41" fmla="*/ 3307623 h 6858000"/>
              <a:gd name="connsiteX42" fmla="*/ 2190623 w 9415165"/>
              <a:gd name="connsiteY42" fmla="*/ 3149908 h 6858000"/>
              <a:gd name="connsiteX43" fmla="*/ 2190913 w 9415165"/>
              <a:gd name="connsiteY43" fmla="*/ 3117492 h 6858000"/>
              <a:gd name="connsiteX44" fmla="*/ 2281378 w 9415165"/>
              <a:gd name="connsiteY44" fmla="*/ 2959891 h 6858000"/>
              <a:gd name="connsiteX45" fmla="*/ 2309207 w 9415165"/>
              <a:gd name="connsiteY45" fmla="*/ 2943824 h 6858000"/>
              <a:gd name="connsiteX46" fmla="*/ 4112874 w 9415165"/>
              <a:gd name="connsiteY46" fmla="*/ 2635904 h 6858000"/>
              <a:gd name="connsiteX47" fmla="*/ 7268230 w 9415165"/>
              <a:gd name="connsiteY47" fmla="*/ 2643815 h 6858000"/>
              <a:gd name="connsiteX48" fmla="*/ 7758196 w 9415165"/>
              <a:gd name="connsiteY48" fmla="*/ 2920870 h 6858000"/>
              <a:gd name="connsiteX49" fmla="*/ 9339309 w 9415165"/>
              <a:gd name="connsiteY49" fmla="*/ 5659439 h 6858000"/>
              <a:gd name="connsiteX50" fmla="*/ 9337678 w 9415165"/>
              <a:gd name="connsiteY50" fmla="*/ 6228205 h 6858000"/>
              <a:gd name="connsiteX51" fmla="*/ 9008157 w 9415165"/>
              <a:gd name="connsiteY51" fmla="*/ 6799787 h 6858000"/>
              <a:gd name="connsiteX52" fmla="*/ 8974598 w 9415165"/>
              <a:gd name="connsiteY52" fmla="*/ 6858000 h 6858000"/>
              <a:gd name="connsiteX53" fmla="*/ 2425403 w 9415165"/>
              <a:gd name="connsiteY53" fmla="*/ 6858000 h 6858000"/>
              <a:gd name="connsiteX54" fmla="*/ 2332089 w 9415165"/>
              <a:gd name="connsiteY54" fmla="*/ 6696379 h 6858000"/>
              <a:gd name="connsiteX55" fmla="*/ 2053773 w 9415165"/>
              <a:gd name="connsiteY55" fmla="*/ 6214321 h 6858000"/>
              <a:gd name="connsiteX56" fmla="*/ 2058819 w 9415165"/>
              <a:gd name="connsiteY56" fmla="*/ 5651469 h 6858000"/>
              <a:gd name="connsiteX57" fmla="*/ 3629647 w 9415165"/>
              <a:gd name="connsiteY57" fmla="*/ 2914896 h 6858000"/>
              <a:gd name="connsiteX58" fmla="*/ 4112874 w 9415165"/>
              <a:gd name="connsiteY58" fmla="*/ 2635904 h 6858000"/>
              <a:gd name="connsiteX59" fmla="*/ 688133 w 9415165"/>
              <a:gd name="connsiteY59" fmla="*/ 2474638 h 6858000"/>
              <a:gd name="connsiteX60" fmla="*/ 1287544 w 9415165"/>
              <a:gd name="connsiteY60" fmla="*/ 2476142 h 6858000"/>
              <a:gd name="connsiteX61" fmla="*/ 1380621 w 9415165"/>
              <a:gd name="connsiteY61" fmla="*/ 2528772 h 6858000"/>
              <a:gd name="connsiteX62" fmla="*/ 1680979 w 9415165"/>
              <a:gd name="connsiteY62" fmla="*/ 3049008 h 6858000"/>
              <a:gd name="connsiteX63" fmla="*/ 1680670 w 9415165"/>
              <a:gd name="connsiteY63" fmla="*/ 3157054 h 6858000"/>
              <a:gd name="connsiteX64" fmla="*/ 1381617 w 9415165"/>
              <a:gd name="connsiteY64" fmla="*/ 3675787 h 6858000"/>
              <a:gd name="connsiteX65" fmla="*/ 1289821 w 9415165"/>
              <a:gd name="connsiteY65" fmla="*/ 3728785 h 6858000"/>
              <a:gd name="connsiteX66" fmla="*/ 691058 w 9415165"/>
              <a:gd name="connsiteY66" fmla="*/ 3728407 h 6858000"/>
              <a:gd name="connsiteX67" fmla="*/ 597332 w 9415165"/>
              <a:gd name="connsiteY67" fmla="*/ 3674651 h 6858000"/>
              <a:gd name="connsiteX68" fmla="*/ 296974 w 9415165"/>
              <a:gd name="connsiteY68" fmla="*/ 3154416 h 6858000"/>
              <a:gd name="connsiteX69" fmla="*/ 297933 w 9415165"/>
              <a:gd name="connsiteY69" fmla="*/ 3047494 h 6858000"/>
              <a:gd name="connsiteX70" fmla="*/ 596337 w 9415165"/>
              <a:gd name="connsiteY70" fmla="*/ 2527637 h 6858000"/>
              <a:gd name="connsiteX71" fmla="*/ 688133 w 9415165"/>
              <a:gd name="connsiteY71" fmla="*/ 2474638 h 6858000"/>
              <a:gd name="connsiteX72" fmla="*/ 2732571 w 9415165"/>
              <a:gd name="connsiteY72" fmla="*/ 2020011 h 6858000"/>
              <a:gd name="connsiteX73" fmla="*/ 3236024 w 9415165"/>
              <a:gd name="connsiteY73" fmla="*/ 2021272 h 6858000"/>
              <a:gd name="connsiteX74" fmla="*/ 3314200 w 9415165"/>
              <a:gd name="connsiteY74" fmla="*/ 2065479 h 6858000"/>
              <a:gd name="connsiteX75" fmla="*/ 3566473 w 9415165"/>
              <a:gd name="connsiteY75" fmla="*/ 2502430 h 6858000"/>
              <a:gd name="connsiteX76" fmla="*/ 3566214 w 9415165"/>
              <a:gd name="connsiteY76" fmla="*/ 2593179 h 6858000"/>
              <a:gd name="connsiteX77" fmla="*/ 3315036 w 9415165"/>
              <a:gd name="connsiteY77" fmla="*/ 3028868 h 6858000"/>
              <a:gd name="connsiteX78" fmla="*/ 3237935 w 9415165"/>
              <a:gd name="connsiteY78" fmla="*/ 3073382 h 6858000"/>
              <a:gd name="connsiteX79" fmla="*/ 2735028 w 9415165"/>
              <a:gd name="connsiteY79" fmla="*/ 3073064 h 6858000"/>
              <a:gd name="connsiteX80" fmla="*/ 2656307 w 9415165"/>
              <a:gd name="connsiteY80" fmla="*/ 3027915 h 6858000"/>
              <a:gd name="connsiteX81" fmla="*/ 2404033 w 9415165"/>
              <a:gd name="connsiteY81" fmla="*/ 2590963 h 6858000"/>
              <a:gd name="connsiteX82" fmla="*/ 2404839 w 9415165"/>
              <a:gd name="connsiteY82" fmla="*/ 2501157 h 6858000"/>
              <a:gd name="connsiteX83" fmla="*/ 2655471 w 9415165"/>
              <a:gd name="connsiteY83" fmla="*/ 2064525 h 6858000"/>
              <a:gd name="connsiteX84" fmla="*/ 2732571 w 9415165"/>
              <a:gd name="connsiteY84" fmla="*/ 2020011 h 6858000"/>
              <a:gd name="connsiteX85" fmla="*/ 3662925 w 9415165"/>
              <a:gd name="connsiteY85" fmla="*/ 0 h 6858000"/>
              <a:gd name="connsiteX86" fmla="*/ 5336547 w 9415165"/>
              <a:gd name="connsiteY86" fmla="*/ 0 h 6858000"/>
              <a:gd name="connsiteX87" fmla="*/ 5342959 w 9415165"/>
              <a:gd name="connsiteY87" fmla="*/ 11106 h 6858000"/>
              <a:gd name="connsiteX88" fmla="*/ 5970700 w 9415165"/>
              <a:gd name="connsiteY88" fmla="*/ 1098387 h 6858000"/>
              <a:gd name="connsiteX89" fmla="*/ 5970044 w 9415165"/>
              <a:gd name="connsiteY89" fmla="*/ 1327785 h 6858000"/>
              <a:gd name="connsiteX90" fmla="*/ 5335110 w 9415165"/>
              <a:gd name="connsiteY90" fmla="*/ 2429135 h 6858000"/>
              <a:gd name="connsiteX91" fmla="*/ 5140211 w 9415165"/>
              <a:gd name="connsiteY91" fmla="*/ 2541659 h 6858000"/>
              <a:gd name="connsiteX92" fmla="*/ 3868947 w 9415165"/>
              <a:gd name="connsiteY92" fmla="*/ 2540855 h 6858000"/>
              <a:gd name="connsiteX93" fmla="*/ 3669952 w 9415165"/>
              <a:gd name="connsiteY93" fmla="*/ 2426726 h 6858000"/>
              <a:gd name="connsiteX94" fmla="*/ 3032246 w 9415165"/>
              <a:gd name="connsiteY94" fmla="*/ 1322186 h 6858000"/>
              <a:gd name="connsiteX95" fmla="*/ 3034282 w 9415165"/>
              <a:gd name="connsiteY95" fmla="*/ 1095172 h 6858000"/>
              <a:gd name="connsiteX96" fmla="*/ 3556318 w 9415165"/>
              <a:gd name="connsiteY96" fmla="*/ 1857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9415165" h="6858000">
                <a:moveTo>
                  <a:pt x="0" y="5940102"/>
                </a:moveTo>
                <a:lnTo>
                  <a:pt x="201903" y="5940608"/>
                </a:lnTo>
                <a:cubicBezTo>
                  <a:pt x="552894" y="5941488"/>
                  <a:pt x="968883" y="5942531"/>
                  <a:pt x="1461907" y="5943766"/>
                </a:cubicBezTo>
                <a:cubicBezTo>
                  <a:pt x="1662934" y="5938113"/>
                  <a:pt x="1852841" y="6049291"/>
                  <a:pt x="1951874" y="6220822"/>
                </a:cubicBezTo>
                <a:cubicBezTo>
                  <a:pt x="1951874" y="6220822"/>
                  <a:pt x="1951874" y="6220822"/>
                  <a:pt x="2282833" y="6794059"/>
                </a:cubicBezTo>
                <a:lnTo>
                  <a:pt x="2319750" y="6858000"/>
                </a:lnTo>
                <a:lnTo>
                  <a:pt x="0" y="6858000"/>
                </a:lnTo>
                <a:close/>
                <a:moveTo>
                  <a:pt x="751947" y="3830686"/>
                </a:moveTo>
                <a:cubicBezTo>
                  <a:pt x="751947" y="3830686"/>
                  <a:pt x="751947" y="3830686"/>
                  <a:pt x="1719258" y="3833112"/>
                </a:cubicBezTo>
                <a:cubicBezTo>
                  <a:pt x="1780885" y="3831380"/>
                  <a:pt x="1839102" y="3865462"/>
                  <a:pt x="1869462" y="3918046"/>
                </a:cubicBezTo>
                <a:cubicBezTo>
                  <a:pt x="1869462" y="3918046"/>
                  <a:pt x="1869462" y="3918046"/>
                  <a:pt x="2354170" y="4757586"/>
                </a:cubicBezTo>
                <a:cubicBezTo>
                  <a:pt x="2385577" y="4811983"/>
                  <a:pt x="2384937" y="4877630"/>
                  <a:pt x="2353672" y="4931947"/>
                </a:cubicBezTo>
                <a:cubicBezTo>
                  <a:pt x="2353672" y="4931947"/>
                  <a:pt x="2353672" y="4931947"/>
                  <a:pt x="1871068" y="5769061"/>
                </a:cubicBezTo>
                <a:cubicBezTo>
                  <a:pt x="1841608" y="5822336"/>
                  <a:pt x="1783799" y="5855711"/>
                  <a:pt x="1722931" y="5854589"/>
                </a:cubicBezTo>
                <a:cubicBezTo>
                  <a:pt x="1722931" y="5854589"/>
                  <a:pt x="1722931" y="5854589"/>
                  <a:pt x="756668" y="5853977"/>
                </a:cubicBezTo>
                <a:cubicBezTo>
                  <a:pt x="693994" y="5853896"/>
                  <a:pt x="636823" y="5821628"/>
                  <a:pt x="605416" y="5767228"/>
                </a:cubicBezTo>
                <a:cubicBezTo>
                  <a:pt x="605416" y="5767228"/>
                  <a:pt x="605416" y="5767228"/>
                  <a:pt x="120708" y="4927690"/>
                </a:cubicBezTo>
                <a:cubicBezTo>
                  <a:pt x="90348" y="4875106"/>
                  <a:pt x="89942" y="4807646"/>
                  <a:pt x="122255" y="4755141"/>
                </a:cubicBezTo>
                <a:cubicBezTo>
                  <a:pt x="122255" y="4755141"/>
                  <a:pt x="122255" y="4755141"/>
                  <a:pt x="603810" y="3916214"/>
                </a:cubicBezTo>
                <a:cubicBezTo>
                  <a:pt x="633271" y="3862939"/>
                  <a:pt x="691080" y="3829563"/>
                  <a:pt x="751947" y="3830686"/>
                </a:cubicBezTo>
                <a:close/>
                <a:moveTo>
                  <a:pt x="2140871" y="3416093"/>
                </a:moveTo>
                <a:cubicBezTo>
                  <a:pt x="2140871" y="3416093"/>
                  <a:pt x="2140871" y="3416093"/>
                  <a:pt x="2485012" y="3416957"/>
                </a:cubicBezTo>
                <a:cubicBezTo>
                  <a:pt x="2506938" y="3416340"/>
                  <a:pt x="2527650" y="3428466"/>
                  <a:pt x="2538451" y="3447174"/>
                </a:cubicBezTo>
                <a:cubicBezTo>
                  <a:pt x="2538451" y="3447174"/>
                  <a:pt x="2538451" y="3447174"/>
                  <a:pt x="2710898" y="3745860"/>
                </a:cubicBezTo>
                <a:cubicBezTo>
                  <a:pt x="2722072" y="3765213"/>
                  <a:pt x="2721844" y="3788568"/>
                  <a:pt x="2710720" y="3807893"/>
                </a:cubicBezTo>
                <a:cubicBezTo>
                  <a:pt x="2710720" y="3807893"/>
                  <a:pt x="2710720" y="3807893"/>
                  <a:pt x="2539024" y="4105714"/>
                </a:cubicBezTo>
                <a:cubicBezTo>
                  <a:pt x="2528542" y="4124669"/>
                  <a:pt x="2507974" y="4136543"/>
                  <a:pt x="2486319" y="4136144"/>
                </a:cubicBezTo>
                <a:cubicBezTo>
                  <a:pt x="2486319" y="4136144"/>
                  <a:pt x="2486319" y="4136144"/>
                  <a:pt x="2142549" y="4135926"/>
                </a:cubicBezTo>
                <a:cubicBezTo>
                  <a:pt x="2120252" y="4135898"/>
                  <a:pt x="2099911" y="4124417"/>
                  <a:pt x="2088738" y="4105063"/>
                </a:cubicBezTo>
                <a:cubicBezTo>
                  <a:pt x="2088738" y="4105063"/>
                  <a:pt x="2088738" y="4105063"/>
                  <a:pt x="1916292" y="3806378"/>
                </a:cubicBezTo>
                <a:cubicBezTo>
                  <a:pt x="1905490" y="3787669"/>
                  <a:pt x="1905346" y="3763670"/>
                  <a:pt x="1916843" y="3744990"/>
                </a:cubicBezTo>
                <a:cubicBezTo>
                  <a:pt x="1916843" y="3744990"/>
                  <a:pt x="1916843" y="3744990"/>
                  <a:pt x="2088166" y="3446523"/>
                </a:cubicBezTo>
                <a:cubicBezTo>
                  <a:pt x="2098648" y="3427568"/>
                  <a:pt x="2119216" y="3415695"/>
                  <a:pt x="2140871" y="3416093"/>
                </a:cubicBezTo>
                <a:close/>
                <a:moveTo>
                  <a:pt x="2309207" y="2943824"/>
                </a:moveTo>
                <a:cubicBezTo>
                  <a:pt x="2309207" y="2943824"/>
                  <a:pt x="2309207" y="2943824"/>
                  <a:pt x="2490927" y="2944279"/>
                </a:cubicBezTo>
                <a:cubicBezTo>
                  <a:pt x="2502505" y="2943955"/>
                  <a:pt x="2513441" y="2950357"/>
                  <a:pt x="2519144" y="2960236"/>
                </a:cubicBezTo>
                <a:cubicBezTo>
                  <a:pt x="2519144" y="2960236"/>
                  <a:pt x="2519144" y="2960236"/>
                  <a:pt x="2610202" y="3117952"/>
                </a:cubicBezTo>
                <a:cubicBezTo>
                  <a:pt x="2616102" y="3128172"/>
                  <a:pt x="2615982" y="3140504"/>
                  <a:pt x="2610107" y="3150708"/>
                </a:cubicBezTo>
                <a:cubicBezTo>
                  <a:pt x="2610107" y="3150708"/>
                  <a:pt x="2610107" y="3150708"/>
                  <a:pt x="2519446" y="3307968"/>
                </a:cubicBezTo>
                <a:cubicBezTo>
                  <a:pt x="2513912" y="3317976"/>
                  <a:pt x="2503051" y="3324246"/>
                  <a:pt x="2491617" y="3324035"/>
                </a:cubicBezTo>
                <a:cubicBezTo>
                  <a:pt x="2491617" y="3324035"/>
                  <a:pt x="2491617" y="3324035"/>
                  <a:pt x="2310094" y="3323920"/>
                </a:cubicBezTo>
                <a:cubicBezTo>
                  <a:pt x="2298321" y="3323905"/>
                  <a:pt x="2287579" y="3317843"/>
                  <a:pt x="2281679" y="3307623"/>
                </a:cubicBezTo>
                <a:cubicBezTo>
                  <a:pt x="2281679" y="3307623"/>
                  <a:pt x="2281679" y="3307623"/>
                  <a:pt x="2190623" y="3149908"/>
                </a:cubicBezTo>
                <a:cubicBezTo>
                  <a:pt x="2184919" y="3140029"/>
                  <a:pt x="2184843" y="3127357"/>
                  <a:pt x="2190913" y="3117492"/>
                </a:cubicBezTo>
                <a:cubicBezTo>
                  <a:pt x="2190913" y="3117492"/>
                  <a:pt x="2190913" y="3117492"/>
                  <a:pt x="2281378" y="2959891"/>
                </a:cubicBezTo>
                <a:cubicBezTo>
                  <a:pt x="2286913" y="2949884"/>
                  <a:pt x="2297773" y="2943613"/>
                  <a:pt x="2309207" y="2943824"/>
                </a:cubicBezTo>
                <a:close/>
                <a:moveTo>
                  <a:pt x="4112874" y="2635904"/>
                </a:moveTo>
                <a:cubicBezTo>
                  <a:pt x="4112874" y="2635904"/>
                  <a:pt x="4112874" y="2635904"/>
                  <a:pt x="7268230" y="2643815"/>
                </a:cubicBezTo>
                <a:cubicBezTo>
                  <a:pt x="7469258" y="2638162"/>
                  <a:pt x="7659163" y="2749340"/>
                  <a:pt x="7758196" y="2920870"/>
                </a:cubicBezTo>
                <a:cubicBezTo>
                  <a:pt x="7758196" y="2920870"/>
                  <a:pt x="7758196" y="2920870"/>
                  <a:pt x="9339309" y="5659439"/>
                </a:cubicBezTo>
                <a:cubicBezTo>
                  <a:pt x="9441758" y="5836884"/>
                  <a:pt x="9439672" y="6051021"/>
                  <a:pt x="9337678" y="6228205"/>
                </a:cubicBezTo>
                <a:cubicBezTo>
                  <a:pt x="9337678" y="6228205"/>
                  <a:pt x="9337678" y="6228205"/>
                  <a:pt x="9008157" y="6799787"/>
                </a:cubicBezTo>
                <a:lnTo>
                  <a:pt x="8974598" y="6858000"/>
                </a:lnTo>
                <a:lnTo>
                  <a:pt x="2425403" y="6858000"/>
                </a:lnTo>
                <a:lnTo>
                  <a:pt x="2332089" y="6696379"/>
                </a:lnTo>
                <a:cubicBezTo>
                  <a:pt x="2245236" y="6545945"/>
                  <a:pt x="2152593" y="6385482"/>
                  <a:pt x="2053773" y="6214321"/>
                </a:cubicBezTo>
                <a:cubicBezTo>
                  <a:pt x="1954740" y="6042790"/>
                  <a:pt x="1953410" y="5822737"/>
                  <a:pt x="2058819" y="5651469"/>
                </a:cubicBezTo>
                <a:cubicBezTo>
                  <a:pt x="2058819" y="5651469"/>
                  <a:pt x="2058819" y="5651469"/>
                  <a:pt x="3629647" y="2914896"/>
                </a:cubicBezTo>
                <a:cubicBezTo>
                  <a:pt x="3725749" y="2741114"/>
                  <a:pt x="3914325" y="2632240"/>
                  <a:pt x="4112874" y="2635904"/>
                </a:cubicBezTo>
                <a:close/>
                <a:moveTo>
                  <a:pt x="688133" y="2474638"/>
                </a:moveTo>
                <a:cubicBezTo>
                  <a:pt x="688133" y="2474638"/>
                  <a:pt x="688133" y="2474638"/>
                  <a:pt x="1287544" y="2476142"/>
                </a:cubicBezTo>
                <a:cubicBezTo>
                  <a:pt x="1325733" y="2475067"/>
                  <a:pt x="1361809" y="2496187"/>
                  <a:pt x="1380621" y="2528772"/>
                </a:cubicBezTo>
                <a:cubicBezTo>
                  <a:pt x="1380621" y="2528772"/>
                  <a:pt x="1380621" y="2528772"/>
                  <a:pt x="1680979" y="3049008"/>
                </a:cubicBezTo>
                <a:cubicBezTo>
                  <a:pt x="1700441" y="3082716"/>
                  <a:pt x="1700045" y="3123395"/>
                  <a:pt x="1680670" y="3157054"/>
                </a:cubicBezTo>
                <a:cubicBezTo>
                  <a:pt x="1680670" y="3157054"/>
                  <a:pt x="1680670" y="3157054"/>
                  <a:pt x="1381617" y="3675787"/>
                </a:cubicBezTo>
                <a:cubicBezTo>
                  <a:pt x="1363361" y="3708799"/>
                  <a:pt x="1327537" y="3729482"/>
                  <a:pt x="1289821" y="3728785"/>
                </a:cubicBezTo>
                <a:cubicBezTo>
                  <a:pt x="1289821" y="3728785"/>
                  <a:pt x="1289821" y="3728785"/>
                  <a:pt x="691058" y="3728407"/>
                </a:cubicBezTo>
                <a:cubicBezTo>
                  <a:pt x="652221" y="3728357"/>
                  <a:pt x="616793" y="3708360"/>
                  <a:pt x="597332" y="3674651"/>
                </a:cubicBezTo>
                <a:cubicBezTo>
                  <a:pt x="597332" y="3674651"/>
                  <a:pt x="597332" y="3674651"/>
                  <a:pt x="296974" y="3154416"/>
                </a:cubicBezTo>
                <a:cubicBezTo>
                  <a:pt x="278161" y="3121831"/>
                  <a:pt x="277908" y="3080029"/>
                  <a:pt x="297933" y="3047494"/>
                </a:cubicBezTo>
                <a:cubicBezTo>
                  <a:pt x="297933" y="3047494"/>
                  <a:pt x="297933" y="3047494"/>
                  <a:pt x="596337" y="2527637"/>
                </a:cubicBezTo>
                <a:cubicBezTo>
                  <a:pt x="614593" y="2494625"/>
                  <a:pt x="650416" y="2473943"/>
                  <a:pt x="688133" y="2474638"/>
                </a:cubicBezTo>
                <a:close/>
                <a:moveTo>
                  <a:pt x="2732571" y="2020011"/>
                </a:moveTo>
                <a:cubicBezTo>
                  <a:pt x="2732571" y="2020011"/>
                  <a:pt x="2732571" y="2020011"/>
                  <a:pt x="3236024" y="2021272"/>
                </a:cubicBezTo>
                <a:cubicBezTo>
                  <a:pt x="3268098" y="2020370"/>
                  <a:pt x="3298399" y="2038110"/>
                  <a:pt x="3314200" y="2065479"/>
                </a:cubicBezTo>
                <a:cubicBezTo>
                  <a:pt x="3314200" y="2065479"/>
                  <a:pt x="3314200" y="2065479"/>
                  <a:pt x="3566473" y="2502430"/>
                </a:cubicBezTo>
                <a:cubicBezTo>
                  <a:pt x="3582820" y="2530741"/>
                  <a:pt x="3582487" y="2564907"/>
                  <a:pt x="3566214" y="2593179"/>
                </a:cubicBezTo>
                <a:cubicBezTo>
                  <a:pt x="3566214" y="2593179"/>
                  <a:pt x="3566214" y="2593179"/>
                  <a:pt x="3315036" y="3028868"/>
                </a:cubicBezTo>
                <a:cubicBezTo>
                  <a:pt x="3299702" y="3056596"/>
                  <a:pt x="3269615" y="3073966"/>
                  <a:pt x="3237935" y="3073382"/>
                </a:cubicBezTo>
                <a:cubicBezTo>
                  <a:pt x="3237935" y="3073382"/>
                  <a:pt x="3237935" y="3073382"/>
                  <a:pt x="2735028" y="3073064"/>
                </a:cubicBezTo>
                <a:cubicBezTo>
                  <a:pt x="2702409" y="3073021"/>
                  <a:pt x="2672652" y="3056226"/>
                  <a:pt x="2656307" y="3027915"/>
                </a:cubicBezTo>
                <a:cubicBezTo>
                  <a:pt x="2656307" y="3027915"/>
                  <a:pt x="2656307" y="3027915"/>
                  <a:pt x="2404033" y="2590963"/>
                </a:cubicBezTo>
                <a:cubicBezTo>
                  <a:pt x="2388231" y="2563595"/>
                  <a:pt x="2388020" y="2528484"/>
                  <a:pt x="2404839" y="2501157"/>
                </a:cubicBezTo>
                <a:cubicBezTo>
                  <a:pt x="2404839" y="2501157"/>
                  <a:pt x="2404839" y="2501157"/>
                  <a:pt x="2655471" y="2064525"/>
                </a:cubicBezTo>
                <a:cubicBezTo>
                  <a:pt x="2670804" y="2036797"/>
                  <a:pt x="2700892" y="2019426"/>
                  <a:pt x="2732571" y="2020011"/>
                </a:cubicBezTo>
                <a:close/>
                <a:moveTo>
                  <a:pt x="3662925" y="0"/>
                </a:moveTo>
                <a:lnTo>
                  <a:pt x="5336547" y="0"/>
                </a:lnTo>
                <a:lnTo>
                  <a:pt x="5342959" y="11106"/>
                </a:lnTo>
                <a:cubicBezTo>
                  <a:pt x="5372852" y="62881"/>
                  <a:pt x="5492421" y="269982"/>
                  <a:pt x="5970700" y="1098387"/>
                </a:cubicBezTo>
                <a:cubicBezTo>
                  <a:pt x="6012021" y="1169956"/>
                  <a:pt x="6011183" y="1256322"/>
                  <a:pt x="5970044" y="1327785"/>
                </a:cubicBezTo>
                <a:cubicBezTo>
                  <a:pt x="5970044" y="1327785"/>
                  <a:pt x="5970044" y="1327785"/>
                  <a:pt x="5335110" y="2429135"/>
                </a:cubicBezTo>
                <a:cubicBezTo>
                  <a:pt x="5296350" y="2499226"/>
                  <a:pt x="5220291" y="2543137"/>
                  <a:pt x="5140211" y="2541659"/>
                </a:cubicBezTo>
                <a:cubicBezTo>
                  <a:pt x="5140211" y="2541659"/>
                  <a:pt x="5140211" y="2541659"/>
                  <a:pt x="3868947" y="2540855"/>
                </a:cubicBezTo>
                <a:cubicBezTo>
                  <a:pt x="3786490" y="2540750"/>
                  <a:pt x="3711273" y="2498294"/>
                  <a:pt x="3669952" y="2426726"/>
                </a:cubicBezTo>
                <a:cubicBezTo>
                  <a:pt x="3669952" y="2426726"/>
                  <a:pt x="3669952" y="2426726"/>
                  <a:pt x="3032246" y="1322186"/>
                </a:cubicBezTo>
                <a:cubicBezTo>
                  <a:pt x="2992303" y="1253003"/>
                  <a:pt x="2991768" y="1164250"/>
                  <a:pt x="3034282" y="1095172"/>
                </a:cubicBezTo>
                <a:cubicBezTo>
                  <a:pt x="3034282" y="1095172"/>
                  <a:pt x="3034282" y="1095172"/>
                  <a:pt x="3556318" y="18572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B1362E-4699-426B-8D02-4F7CE6DA9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9039" y="1090549"/>
            <a:ext cx="5581001" cy="4278755"/>
            <a:chOff x="6169039" y="142050"/>
            <a:chExt cx="5581001" cy="427875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FB93E7-8C93-4FE1-953B-9F55FCCE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820162" y="-509073"/>
              <a:ext cx="4278755" cy="5581001"/>
            </a:xfrm>
            <a:custGeom>
              <a:avLst/>
              <a:gdLst>
                <a:gd name="connsiteX0" fmla="*/ 4278755 w 4278755"/>
                <a:gd name="connsiteY0" fmla="*/ 309054 h 5581001"/>
                <a:gd name="connsiteX1" fmla="*/ 4278755 w 4278755"/>
                <a:gd name="connsiteY1" fmla="*/ 1005863 h 5581001"/>
                <a:gd name="connsiteX2" fmla="*/ 4278755 w 4278755"/>
                <a:gd name="connsiteY2" fmla="*/ 4575137 h 5581001"/>
                <a:gd name="connsiteX3" fmla="*/ 4278755 w 4278755"/>
                <a:gd name="connsiteY3" fmla="*/ 5271947 h 5581001"/>
                <a:gd name="connsiteX4" fmla="*/ 3969701 w 4278755"/>
                <a:gd name="connsiteY4" fmla="*/ 5581001 h 5581001"/>
                <a:gd name="connsiteX5" fmla="*/ 309054 w 4278755"/>
                <a:gd name="connsiteY5" fmla="*/ 5581001 h 5581001"/>
                <a:gd name="connsiteX6" fmla="*/ 0 w 4278755"/>
                <a:gd name="connsiteY6" fmla="*/ 5271946 h 5581001"/>
                <a:gd name="connsiteX7" fmla="*/ 0 w 4278755"/>
                <a:gd name="connsiteY7" fmla="*/ 4575136 h 5581001"/>
                <a:gd name="connsiteX8" fmla="*/ 0 w 4278755"/>
                <a:gd name="connsiteY8" fmla="*/ 1005863 h 5581001"/>
                <a:gd name="connsiteX9" fmla="*/ 0 w 4278755"/>
                <a:gd name="connsiteY9" fmla="*/ 309054 h 5581001"/>
                <a:gd name="connsiteX10" fmla="*/ 309054 w 4278755"/>
                <a:gd name="connsiteY10" fmla="*/ 0 h 5581001"/>
                <a:gd name="connsiteX11" fmla="*/ 3969701 w 4278755"/>
                <a:gd name="connsiteY11" fmla="*/ 0 h 558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8755" h="5581001">
                  <a:moveTo>
                    <a:pt x="4278755" y="309054"/>
                  </a:moveTo>
                  <a:lnTo>
                    <a:pt x="4278755" y="1005863"/>
                  </a:lnTo>
                  <a:lnTo>
                    <a:pt x="4278755" y="4575137"/>
                  </a:lnTo>
                  <a:lnTo>
                    <a:pt x="4278755" y="5271947"/>
                  </a:lnTo>
                  <a:lnTo>
                    <a:pt x="3969701" y="5581001"/>
                  </a:lnTo>
                  <a:lnTo>
                    <a:pt x="309054" y="5581001"/>
                  </a:lnTo>
                  <a:lnTo>
                    <a:pt x="0" y="5271946"/>
                  </a:lnTo>
                  <a:lnTo>
                    <a:pt x="0" y="4575136"/>
                  </a:lnTo>
                  <a:lnTo>
                    <a:pt x="0" y="1005863"/>
                  </a:lnTo>
                  <a:lnTo>
                    <a:pt x="0" y="309054"/>
                  </a:lnTo>
                  <a:lnTo>
                    <a:pt x="309054" y="0"/>
                  </a:lnTo>
                  <a:lnTo>
                    <a:pt x="396970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60422C-70D6-488F-8CE4-C3299AD79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902139" y="-425197"/>
              <a:ext cx="4114800" cy="5413248"/>
            </a:xfrm>
            <a:custGeom>
              <a:avLst/>
              <a:gdLst>
                <a:gd name="connsiteX0" fmla="*/ 4278755 w 4278755"/>
                <a:gd name="connsiteY0" fmla="*/ 309054 h 5581001"/>
                <a:gd name="connsiteX1" fmla="*/ 4278755 w 4278755"/>
                <a:gd name="connsiteY1" fmla="*/ 1005863 h 5581001"/>
                <a:gd name="connsiteX2" fmla="*/ 4278755 w 4278755"/>
                <a:gd name="connsiteY2" fmla="*/ 4575137 h 5581001"/>
                <a:gd name="connsiteX3" fmla="*/ 4278755 w 4278755"/>
                <a:gd name="connsiteY3" fmla="*/ 5271947 h 5581001"/>
                <a:gd name="connsiteX4" fmla="*/ 3969701 w 4278755"/>
                <a:gd name="connsiteY4" fmla="*/ 5581001 h 5581001"/>
                <a:gd name="connsiteX5" fmla="*/ 309054 w 4278755"/>
                <a:gd name="connsiteY5" fmla="*/ 5581001 h 5581001"/>
                <a:gd name="connsiteX6" fmla="*/ 0 w 4278755"/>
                <a:gd name="connsiteY6" fmla="*/ 5271946 h 5581001"/>
                <a:gd name="connsiteX7" fmla="*/ 0 w 4278755"/>
                <a:gd name="connsiteY7" fmla="*/ 4575136 h 5581001"/>
                <a:gd name="connsiteX8" fmla="*/ 0 w 4278755"/>
                <a:gd name="connsiteY8" fmla="*/ 1005863 h 5581001"/>
                <a:gd name="connsiteX9" fmla="*/ 0 w 4278755"/>
                <a:gd name="connsiteY9" fmla="*/ 309054 h 5581001"/>
                <a:gd name="connsiteX10" fmla="*/ 309054 w 4278755"/>
                <a:gd name="connsiteY10" fmla="*/ 0 h 5581001"/>
                <a:gd name="connsiteX11" fmla="*/ 3969701 w 4278755"/>
                <a:gd name="connsiteY11" fmla="*/ 0 h 558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8755" h="5581001">
                  <a:moveTo>
                    <a:pt x="4278755" y="309054"/>
                  </a:moveTo>
                  <a:lnTo>
                    <a:pt x="4278755" y="1005863"/>
                  </a:lnTo>
                  <a:lnTo>
                    <a:pt x="4278755" y="4575137"/>
                  </a:lnTo>
                  <a:lnTo>
                    <a:pt x="4278755" y="5271947"/>
                  </a:lnTo>
                  <a:lnTo>
                    <a:pt x="3969701" y="5581001"/>
                  </a:lnTo>
                  <a:lnTo>
                    <a:pt x="309054" y="5581001"/>
                  </a:lnTo>
                  <a:lnTo>
                    <a:pt x="0" y="5271946"/>
                  </a:lnTo>
                  <a:lnTo>
                    <a:pt x="0" y="4575136"/>
                  </a:lnTo>
                  <a:lnTo>
                    <a:pt x="0" y="1005863"/>
                  </a:lnTo>
                  <a:lnTo>
                    <a:pt x="0" y="309054"/>
                  </a:lnTo>
                  <a:lnTo>
                    <a:pt x="309054" y="0"/>
                  </a:lnTo>
                  <a:lnTo>
                    <a:pt x="3969701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E4EC90-E391-4AEA-805B-37558465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184" y="1432731"/>
            <a:ext cx="4779647" cy="12402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Q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81CAA-35D4-4DF5-AA49-DF9000D09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26" y="2754916"/>
            <a:ext cx="4778006" cy="226193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How many times was apache run?</a:t>
            </a:r>
          </a:p>
        </p:txBody>
      </p:sp>
    </p:spTree>
    <p:extLst>
      <p:ext uri="{BB962C8B-B14F-4D97-AF65-F5344CB8AC3E}">
        <p14:creationId xmlns:p14="http://schemas.microsoft.com/office/powerpoint/2010/main" val="3472214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A08169-4F42-40CF-9AAC-5D5FEB2B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7"/>
            <a:ext cx="10905066" cy="45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51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EC90-E391-4AEA-805B-37558465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en-US" sz="4000"/>
              <a:t>Q 8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81CAA-35D4-4DF5-AA49-DF9000D09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It is believed this machine was used to attack another. What file proves this?</a:t>
            </a:r>
          </a:p>
        </p:txBody>
      </p:sp>
    </p:spTree>
    <p:extLst>
      <p:ext uri="{BB962C8B-B14F-4D97-AF65-F5344CB8AC3E}">
        <p14:creationId xmlns:p14="http://schemas.microsoft.com/office/powerpoint/2010/main" val="3534811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B1537-1493-4B88-8EDB-DDCBE795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81" y="1123527"/>
            <a:ext cx="949443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48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6F50E1-6B1E-42C9-A870-694C7C98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09575"/>
            <a:ext cx="88392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9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155" y="457200"/>
            <a:ext cx="7898845" cy="5909113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D36BC-5003-443F-8C74-2CF1ACB8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10127"/>
            <a:ext cx="3431650" cy="36663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Q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4904-6C72-4130-8DFB-93A474E6A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0" y="1335024"/>
            <a:ext cx="4581144" cy="4416552"/>
          </a:xfrm>
        </p:spPr>
        <p:txBody>
          <a:bodyPr anchor="ctr">
            <a:normAutofit/>
          </a:bodyPr>
          <a:lstStyle/>
          <a:p>
            <a:r>
              <a:rPr lang="en-US" sz="2000"/>
              <a:t>Within the Documents file path, it is believed that Karen was taunting a fellow computer expert through a bash script. Who was Karen taunting?</a:t>
            </a:r>
          </a:p>
        </p:txBody>
      </p:sp>
    </p:spTree>
    <p:extLst>
      <p:ext uri="{BB962C8B-B14F-4D97-AF65-F5344CB8AC3E}">
        <p14:creationId xmlns:p14="http://schemas.microsoft.com/office/powerpoint/2010/main" val="251751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6020F-8E24-4794-AC39-661C1843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2456"/>
            <a:ext cx="10905066" cy="39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DC670-C9EF-4A50-9211-5AD77A78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567843"/>
            <a:ext cx="3712224" cy="3714496"/>
          </a:xfrm>
        </p:spPr>
        <p:txBody>
          <a:bodyPr anchor="ctr">
            <a:normAutofit/>
          </a:bodyPr>
          <a:lstStyle/>
          <a:p>
            <a:r>
              <a:rPr lang="en-US" sz="4800"/>
              <a:t>Q 10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3A6E-A030-4CF5-B6EF-1F33240E8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382" y="2096162"/>
            <a:ext cx="3894161" cy="2657858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 user su'd to root at 11:26 multiple times. Who was it?</a:t>
            </a:r>
          </a:p>
        </p:txBody>
      </p:sp>
    </p:spTree>
    <p:extLst>
      <p:ext uri="{BB962C8B-B14F-4D97-AF65-F5344CB8AC3E}">
        <p14:creationId xmlns:p14="http://schemas.microsoft.com/office/powerpoint/2010/main" val="81466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4272A9A7-CA17-400B-8398-02054369B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8208A3-E98B-45CB-AFCD-21F526F1D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7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49FB9-83A7-40FE-AA1D-C5C39C7A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Q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8B032-4995-4652-97CA-3B1D4C39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37208"/>
            <a:ext cx="5257800" cy="4582632"/>
          </a:xfrm>
        </p:spPr>
        <p:txBody>
          <a:bodyPr anchor="ctr">
            <a:normAutofit/>
          </a:bodyPr>
          <a:lstStyle/>
          <a:p>
            <a:r>
              <a:rPr lang="en-US" sz="2000"/>
              <a:t>Based on the bash history, what is the current working directory?</a:t>
            </a:r>
          </a:p>
        </p:txBody>
      </p:sp>
    </p:spTree>
    <p:extLst>
      <p:ext uri="{BB962C8B-B14F-4D97-AF65-F5344CB8AC3E}">
        <p14:creationId xmlns:p14="http://schemas.microsoft.com/office/powerpoint/2010/main" val="3371188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5567FC-B18C-48B7-85A2-FD666CA8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" y="970611"/>
            <a:ext cx="10397952" cy="491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69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6576505-853B-4F8A-ACB4-66D7DB6A0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DB87E-C16C-4CA6-BBFC-42D464D84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3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7F4966-5962-4F1D-8EE6-6BFE2600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12" y="1462087"/>
            <a:ext cx="8805716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60BF418F-1F0C-4863-95F5-0316310A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20281"/>
            <a:ext cx="10905066" cy="2017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E73FC-2302-4555-B915-4DC9A84357B8}"/>
              </a:ext>
            </a:extLst>
          </p:cNvPr>
          <p:cNvSpPr txBox="1"/>
          <p:nvPr/>
        </p:nvSpPr>
        <p:spPr>
          <a:xfrm>
            <a:off x="2886635" y="55711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https://www.coding-bootcamps.com/linux/filesystem/boot.html</a:t>
            </a:r>
          </a:p>
        </p:txBody>
      </p:sp>
    </p:spTree>
    <p:extLst>
      <p:ext uri="{BB962C8B-B14F-4D97-AF65-F5344CB8AC3E}">
        <p14:creationId xmlns:p14="http://schemas.microsoft.com/office/powerpoint/2010/main" val="213653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43C24-BC0E-4E7D-AE25-CF2DF887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050"/>
            <a:ext cx="10515600" cy="2706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F57C0-3E80-48A1-A52B-B35839BA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5323730"/>
            <a:ext cx="11836400" cy="73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86520-1D34-45AF-866B-259BBBF5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/Home</a:t>
            </a:r>
          </a:p>
        </p:txBody>
      </p:sp>
    </p:spTree>
    <p:extLst>
      <p:ext uri="{BB962C8B-B14F-4D97-AF65-F5344CB8AC3E}">
        <p14:creationId xmlns:p14="http://schemas.microsoft.com/office/powerpoint/2010/main" val="81709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FA70EB-EE18-4CF8-991B-6BFC717E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2223919"/>
            <a:ext cx="12022228" cy="2410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3E289-EA1D-4593-8F80-E1409B84215E}"/>
              </a:ext>
            </a:extLst>
          </p:cNvPr>
          <p:cNvSpPr txBox="1"/>
          <p:nvPr/>
        </p:nvSpPr>
        <p:spPr>
          <a:xfrm>
            <a:off x="2868706" y="53510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https://www.coding-bootcamps.com/linux/filesystem/var.html</a:t>
            </a:r>
          </a:p>
        </p:txBody>
      </p:sp>
    </p:spTree>
    <p:extLst>
      <p:ext uri="{BB962C8B-B14F-4D97-AF65-F5344CB8AC3E}">
        <p14:creationId xmlns:p14="http://schemas.microsoft.com/office/powerpoint/2010/main" val="402847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7F3E289-EA1D-4593-8F80-E1409B84215E}"/>
              </a:ext>
            </a:extLst>
          </p:cNvPr>
          <p:cNvSpPr txBox="1"/>
          <p:nvPr/>
        </p:nvSpPr>
        <p:spPr>
          <a:xfrm>
            <a:off x="2868706" y="53510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https://www.coding-bootcamps.com/linux/filesystem/var.html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25B53-FFF3-4114-A416-87C74A9E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2600209"/>
            <a:ext cx="11850754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1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DEA22F1DDCB64494710B8BD46F8708" ma:contentTypeVersion="4" ma:contentTypeDescription="Create a new document." ma:contentTypeScope="" ma:versionID="6aa1ca38401cb8022778608f156a91c2">
  <xsd:schema xmlns:xsd="http://www.w3.org/2001/XMLSchema" xmlns:xs="http://www.w3.org/2001/XMLSchema" xmlns:p="http://schemas.microsoft.com/office/2006/metadata/properties" xmlns:ns3="25ab942d-7cee-4791-bbbb-97547b950ba9" targetNamespace="http://schemas.microsoft.com/office/2006/metadata/properties" ma:root="true" ma:fieldsID="9e5aa3832db2616330b5c4ccccc1a48e" ns3:_="">
    <xsd:import namespace="25ab942d-7cee-4791-bbbb-97547b950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ab942d-7cee-4791-bbbb-97547b950b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D0F7CA-AD38-4C61-959C-8912A9D53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ab942d-7cee-4791-bbbb-97547b950b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B93FEE-6FD5-45D3-AB9F-E29854210CF2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25ab942d-7cee-4791-bbbb-97547b950ba9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13869BC-E2CD-4E01-B812-EE5F04520E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1954</TotalTime>
  <Words>389</Words>
  <Application>Microsoft Office PowerPoint</Application>
  <PresentationFormat>Widescreen</PresentationFormat>
  <Paragraphs>56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/Home</vt:lpstr>
      <vt:lpstr>PowerPoint Presentation</vt:lpstr>
      <vt:lpstr>PowerPoint Presentation</vt:lpstr>
      <vt:lpstr>PowerPoint Presentation</vt:lpstr>
      <vt:lpstr>Bash (terminal/CLI) History</vt:lpstr>
      <vt:lpstr>What is FTK?</vt:lpstr>
      <vt:lpstr>PowerPoint Presentation</vt:lpstr>
      <vt:lpstr>PowerPoint Presentation</vt:lpstr>
      <vt:lpstr>PowerPoint Presentation</vt:lpstr>
      <vt:lpstr>Lab @ https://cyberdefenders.org/</vt:lpstr>
      <vt:lpstr>PowerPoint Presentation</vt:lpstr>
      <vt:lpstr>PowerPoint Presentation</vt:lpstr>
      <vt:lpstr>Question 2</vt:lpstr>
      <vt:lpstr>PowerPoint Presentation</vt:lpstr>
      <vt:lpstr>Q 3</vt:lpstr>
      <vt:lpstr>PowerPoint Presentation</vt:lpstr>
      <vt:lpstr>PowerPoint Presentation</vt:lpstr>
      <vt:lpstr>PowerPoint Presentation</vt:lpstr>
      <vt:lpstr>Q 4</vt:lpstr>
      <vt:lpstr>PowerPoint Presentation</vt:lpstr>
      <vt:lpstr>Q 5</vt:lpstr>
      <vt:lpstr>PowerPoint Presentation</vt:lpstr>
      <vt:lpstr>PowerPoint Presentation</vt:lpstr>
      <vt:lpstr>Q 6</vt:lpstr>
      <vt:lpstr>PowerPoint Presentation</vt:lpstr>
      <vt:lpstr>Q 7</vt:lpstr>
      <vt:lpstr>PowerPoint Presentation</vt:lpstr>
      <vt:lpstr>Q 8</vt:lpstr>
      <vt:lpstr>PowerPoint Presentation</vt:lpstr>
      <vt:lpstr>PowerPoint Presentation</vt:lpstr>
      <vt:lpstr>Q 9</vt:lpstr>
      <vt:lpstr>PowerPoint Presentation</vt:lpstr>
      <vt:lpstr>Q 10</vt:lpstr>
      <vt:lpstr>PowerPoint Presentation</vt:lpstr>
      <vt:lpstr>Q 11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Lee (Student)</dc:creator>
  <cp:lastModifiedBy>David Lee (Student)</cp:lastModifiedBy>
  <cp:revision>4</cp:revision>
  <dcterms:created xsi:type="dcterms:W3CDTF">2022-01-10T01:24:36Z</dcterms:created>
  <dcterms:modified xsi:type="dcterms:W3CDTF">2022-03-12T01:25:08Z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0x01010015DEA22F1DDCB64494710B8BD46F8708</vt:lpwstr>
  </property>
</Properties>
</file>